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2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viewProps" Target="viewProps.xml"/><Relationship Id="rId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tableStyles" Target="tableStyles.xml"/><Relationship Id="rId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7">
            <a:extLst>
              <a:ext uri="{FF2B5EF4-FFF2-40B4-BE49-F238E27FC236}">
                <a16:creationId xmlns:a16="http://schemas.microsoft.com/office/drawing/2014/main" id="{FD9CF266-3BBE-C8E9-4B25-2E2B8A4C37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019933" y="3688772"/>
            <a:ext cx="2172067" cy="1538650"/>
          </a:xfrm>
          <a:prstGeom prst="rect">
            <a:avLst/>
          </a:prstGeom>
          <a:ln w="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ABC6E-8946-93B1-DA7F-D642A2FD0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348" y="2638991"/>
            <a:ext cx="9127958" cy="1923484"/>
          </a:xfrm>
        </p:spPr>
        <p:txBody>
          <a:bodyPr anchor="b"/>
          <a:lstStyle>
            <a:lvl1pPr>
              <a:defRPr sz="6000" b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69D34-58C5-177A-5800-433B02088A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3348" y="4589464"/>
            <a:ext cx="8097386" cy="958408"/>
          </a:xfrm>
        </p:spPr>
        <p:txBody>
          <a:bodyPr/>
          <a:lstStyle>
            <a:lvl1pPr marL="0" indent="0">
              <a:buNone/>
              <a:defRPr sz="240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Speaker(s)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5BEC-60E4-73E1-F5D5-F1AAB9D3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9F11A-566E-F623-8262-9C4F0D43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BEA5-E68D-9FBD-6AF9-CA6F31BA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792E141C-97FE-646E-E102-48746DE74C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/>
        </p:blipFill>
        <p:spPr>
          <a:xfrm>
            <a:off x="694440" y="708136"/>
            <a:ext cx="3343140" cy="1360064"/>
          </a:xfrm>
          <a:prstGeom prst="rect">
            <a:avLst/>
          </a:prstGeom>
          <a:ln w="0">
            <a:noFill/>
          </a:ln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31E7EEBE-9EEC-0F1C-3A9A-CA0C93DF1943}"/>
              </a:ext>
            </a:extLst>
          </p:cNvPr>
          <p:cNvSpPr/>
          <p:nvPr userDrawn="1"/>
        </p:nvSpPr>
        <p:spPr>
          <a:xfrm>
            <a:off x="713295" y="2113451"/>
            <a:ext cx="3556284" cy="5255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55A5B"/>
                </a:solidFill>
                <a:latin typeface="Open Sans"/>
                <a:ea typeface="DejaVu Sans"/>
              </a:rPr>
              <a:t>CENTER FOR SCALABLE DATA ANALYTICS AND ARTIFICIAL INTELLIGENCE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Grafik 5">
            <a:extLst>
              <a:ext uri="{FF2B5EF4-FFF2-40B4-BE49-F238E27FC236}">
                <a16:creationId xmlns:a16="http://schemas.microsoft.com/office/drawing/2014/main" id="{57855262-7238-6861-51B6-049E4DF9D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/>
        </p:blipFill>
        <p:spPr>
          <a:xfrm>
            <a:off x="8791335" y="5091480"/>
            <a:ext cx="563086" cy="845640"/>
          </a:xfrm>
          <a:prstGeom prst="rect">
            <a:avLst/>
          </a:prstGeom>
          <a:ln w="0"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D40EA62-6DAA-CE7A-0D41-F2DEA51BC9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/>
        </p:blipFill>
        <p:spPr>
          <a:xfrm>
            <a:off x="9455284" y="5179296"/>
            <a:ext cx="2556115" cy="65738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5807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0" y="1825625"/>
            <a:ext cx="5351603" cy="41056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508932-E1ED-73ED-A1E2-C073DD72DC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49743" y="1825625"/>
            <a:ext cx="5351603" cy="4105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45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1" y="1825625"/>
            <a:ext cx="3482639" cy="4105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508932-E1ED-73ED-A1E2-C073DD72DC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89139" y="1825625"/>
            <a:ext cx="3482639" cy="4105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F53D0E-1635-367F-8509-49B0189A854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00357" y="1825625"/>
            <a:ext cx="3482639" cy="4105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983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7">
            <a:extLst>
              <a:ext uri="{FF2B5EF4-FFF2-40B4-BE49-F238E27FC236}">
                <a16:creationId xmlns:a16="http://schemas.microsoft.com/office/drawing/2014/main" id="{32E04848-2267-62CA-5466-9281B16022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/>
        </p:blipFill>
        <p:spPr>
          <a:xfrm>
            <a:off x="10375560" y="6077520"/>
            <a:ext cx="1814400" cy="757800"/>
          </a:xfrm>
          <a:prstGeom prst="rect">
            <a:avLst/>
          </a:prstGeom>
          <a:ln w="0"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26201-3F7E-1509-D0DF-F0F1CFDB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91808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B4266-562E-96B0-5028-47A784750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920" y="1825625"/>
            <a:ext cx="11075880" cy="410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feld 3">
            <a:extLst>
              <a:ext uri="{FF2B5EF4-FFF2-40B4-BE49-F238E27FC236}">
                <a16:creationId xmlns:a16="http://schemas.microsoft.com/office/drawing/2014/main" id="{E88AB7C5-4E60-EBA9-10E2-3D4AA46069AC}"/>
              </a:ext>
            </a:extLst>
          </p:cNvPr>
          <p:cNvSpPr/>
          <p:nvPr userDrawn="1"/>
        </p:nvSpPr>
        <p:spPr>
          <a:xfrm>
            <a:off x="1916640" y="6149185"/>
            <a:ext cx="1236240" cy="615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Speaker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@handle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Event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Date</a:t>
            </a: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Gerade Verbindung 14">
            <a:extLst>
              <a:ext uri="{FF2B5EF4-FFF2-40B4-BE49-F238E27FC236}">
                <a16:creationId xmlns:a16="http://schemas.microsoft.com/office/drawing/2014/main" id="{F7EAF5E9-9E46-5690-7E71-BB5AE79E3657}"/>
              </a:ext>
            </a:extLst>
          </p:cNvPr>
          <p:cNvSpPr/>
          <p:nvPr userDrawn="1"/>
        </p:nvSpPr>
        <p:spPr>
          <a:xfrm>
            <a:off x="0" y="6063120"/>
            <a:ext cx="12191760" cy="360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0" rIns="90000" bIns="0" anchor="t" anchorCtr="1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A27115-E516-0DDA-CA24-0FCA1343EDF2}"/>
              </a:ext>
            </a:extLst>
          </p:cNvPr>
          <p:cNvSpPr/>
          <p:nvPr userDrawn="1"/>
        </p:nvSpPr>
        <p:spPr>
          <a:xfrm>
            <a:off x="7834590" y="6221880"/>
            <a:ext cx="827640" cy="4616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>
              <a:rPr sz="1000" dirty="0"/>
            </a:br>
            <a:fld id="{99E337C0-7447-4D1C-BF36-95B1EF0F9DAB}" type="slidenum">
              <a:rPr lang="de-DE" sz="1000" b="0" strike="noStrike" spc="-1" smtClean="0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DF28B6C6-C1E1-F47A-42E5-67B13618D6B6}"/>
              </a:ext>
            </a:extLst>
          </p:cNvPr>
          <p:cNvPicPr/>
          <p:nvPr userDrawn="1"/>
        </p:nvPicPr>
        <p:blipFill>
          <a:blip r:embed="rId7">
            <a:alphaModFix amt="80000"/>
          </a:blip>
          <a:stretch/>
        </p:blipFill>
        <p:spPr>
          <a:xfrm rot="11023800">
            <a:off x="9282600" y="-1099080"/>
            <a:ext cx="4838760" cy="4557960"/>
          </a:xfrm>
          <a:prstGeom prst="rect">
            <a:avLst/>
          </a:prstGeom>
          <a:ln w="0">
            <a:noFill/>
          </a:ln>
        </p:spPr>
      </p:pic>
      <p:pic>
        <p:nvPicPr>
          <p:cNvPr id="12" name="Grafik 19">
            <a:extLst>
              <a:ext uri="{FF2B5EF4-FFF2-40B4-BE49-F238E27FC236}">
                <a16:creationId xmlns:a16="http://schemas.microsoft.com/office/drawing/2014/main" id="{9F9919AD-AFCB-DEA4-3D14-1068AE25842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/>
        </p:blipFill>
        <p:spPr>
          <a:xfrm>
            <a:off x="8895977" y="6218439"/>
            <a:ext cx="1617120" cy="474120"/>
          </a:xfrm>
          <a:prstGeom prst="rect">
            <a:avLst/>
          </a:prstGeom>
          <a:ln w="0">
            <a:noFill/>
          </a:ln>
        </p:spPr>
      </p:pic>
      <p:pic>
        <p:nvPicPr>
          <p:cNvPr id="13" name="Grafik 21">
            <a:extLst>
              <a:ext uri="{FF2B5EF4-FFF2-40B4-BE49-F238E27FC236}">
                <a16:creationId xmlns:a16="http://schemas.microsoft.com/office/drawing/2014/main" id="{25139AC6-C2D6-FE54-4F9C-A34E514282FB}"/>
              </a:ext>
            </a:extLst>
          </p:cNvPr>
          <p:cNvPicPr/>
          <p:nvPr userDrawn="1"/>
        </p:nvPicPr>
        <p:blipFill>
          <a:blip r:embed="rId9"/>
          <a:stretch/>
        </p:blipFill>
        <p:spPr>
          <a:xfrm>
            <a:off x="277920" y="6150960"/>
            <a:ext cx="1478880" cy="600840"/>
          </a:xfrm>
          <a:prstGeom prst="rect">
            <a:avLst/>
          </a:prstGeom>
          <a:ln w="0">
            <a:noFill/>
          </a:ln>
        </p:spPr>
      </p:pic>
      <p:pic>
        <p:nvPicPr>
          <p:cNvPr id="14" name="Grafik 4">
            <a:extLst>
              <a:ext uri="{FF2B5EF4-FFF2-40B4-BE49-F238E27FC236}">
                <a16:creationId xmlns:a16="http://schemas.microsoft.com/office/drawing/2014/main" id="{FC6A45BB-BB7A-BBA8-7B3E-52CE94EA5836}"/>
              </a:ext>
            </a:extLst>
          </p:cNvPr>
          <p:cNvPicPr/>
          <p:nvPr userDrawn="1"/>
        </p:nvPicPr>
        <p:blipFill>
          <a:blip r:embed="rId10"/>
          <a:stretch/>
        </p:blipFill>
        <p:spPr>
          <a:xfrm>
            <a:off x="-159840" y="-198000"/>
            <a:ext cx="1204920" cy="1625760"/>
          </a:xfrm>
          <a:prstGeom prst="rect">
            <a:avLst/>
          </a:prstGeom>
          <a:ln w="0">
            <a:noFill/>
          </a:ln>
        </p:spPr>
      </p:pic>
      <p:pic>
        <p:nvPicPr>
          <p:cNvPr id="15" name="Grafik 5">
            <a:extLst>
              <a:ext uri="{FF2B5EF4-FFF2-40B4-BE49-F238E27FC236}">
                <a16:creationId xmlns:a16="http://schemas.microsoft.com/office/drawing/2014/main" id="{0268E671-5E31-7536-8FF6-EA123A5E8E58}"/>
              </a:ext>
            </a:extLst>
          </p:cNvPr>
          <p:cNvPicPr/>
          <p:nvPr userDrawn="1"/>
        </p:nvPicPr>
        <p:blipFill>
          <a:blip r:embed="rId11"/>
          <a:stretch/>
        </p:blipFill>
        <p:spPr>
          <a:xfrm>
            <a:off x="9565920" y="32040"/>
            <a:ext cx="2710800" cy="2680200"/>
          </a:xfrm>
          <a:prstGeom prst="rect">
            <a:avLst/>
          </a:prstGeom>
          <a:ln w="0">
            <a:noFill/>
          </a:ln>
        </p:spPr>
      </p:pic>
      <p:sp>
        <p:nvSpPr>
          <p:cNvPr id="16" name="Rechteck 12">
            <a:extLst>
              <a:ext uri="{FF2B5EF4-FFF2-40B4-BE49-F238E27FC236}">
                <a16:creationId xmlns:a16="http://schemas.microsoft.com/office/drawing/2014/main" id="{FFFAF923-D4FA-47C4-2D9A-0C40C99E8E01}"/>
              </a:ext>
            </a:extLst>
          </p:cNvPr>
          <p:cNvSpPr/>
          <p:nvPr userDrawn="1"/>
        </p:nvSpPr>
        <p:spPr>
          <a:xfrm>
            <a:off x="0" y="980640"/>
            <a:ext cx="12189960" cy="58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3447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9" r:id="rId2"/>
    <p:sldLayoutId id="214748369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Open Sans</vt:lpstr>
      <vt:lpstr>Custom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Thomas Burghardt</dc:creator>
  <dc:description/>
  <cp:lastModifiedBy>Robert Haase</cp:lastModifiedBy>
  <cp:revision>79</cp:revision>
  <dcterms:modified xsi:type="dcterms:W3CDTF">2024-02-16T21:13:51Z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PresentationFormat">
    <vt:lpwstr>Breitbild</vt:lpwstr>
  </property>
  <property fmtid="{D5CDD505-2E9C-101B-9397-08002B2CF9AE}" pid="4" name="Slides">
    <vt:i4>3</vt:i4>
  </property>
  <property fmtid="{D5CDD505-2E9C-101B-9397-08002B2CF9AE}" pid="5" name="_dlc_DocIdItemGuid">
    <vt:lpwstr>72f4eced-47dd-49c0-bdfa-f3d2425fc663</vt:lpwstr>
  </property>
</Properties>
</file>